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C0B2"/>
    <a:srgbClr val="999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31381B-D643-430B-9706-EE145906FEA2}" v="11" dt="2024-09-12T17:01:54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da Wilde" userId="5288666c1ee02392" providerId="LiveId" clId="{A131381B-D643-430B-9706-EE145906FEA2}"/>
    <pc:docChg chg="custSel delSld modSld modShowInfo">
      <pc:chgData name="Vonda Wilde" userId="5288666c1ee02392" providerId="LiveId" clId="{A131381B-D643-430B-9706-EE145906FEA2}" dt="2024-09-12T17:01:54.296" v="99"/>
      <pc:docMkLst>
        <pc:docMk/>
      </pc:docMkLst>
      <pc:sldChg chg="addSp modSp mod modTransition">
        <pc:chgData name="Vonda Wilde" userId="5288666c1ee02392" providerId="LiveId" clId="{A131381B-D643-430B-9706-EE145906FEA2}" dt="2024-09-12T17:01:54.296" v="99"/>
        <pc:sldMkLst>
          <pc:docMk/>
          <pc:sldMk cId="1445319583" sldId="256"/>
        </pc:sldMkLst>
        <pc:spChg chg="mod">
          <ac:chgData name="Vonda Wilde" userId="5288666c1ee02392" providerId="LiveId" clId="{A131381B-D643-430B-9706-EE145906FEA2}" dt="2024-09-12T16:56:09.104" v="74" actId="113"/>
          <ac:spMkLst>
            <pc:docMk/>
            <pc:sldMk cId="1445319583" sldId="256"/>
            <ac:spMk id="3" creationId="{417BC85E-C8F9-8AA0-58BC-EC1087622EC6}"/>
          </ac:spMkLst>
        </pc:spChg>
        <pc:picChg chg="add mod ord">
          <ac:chgData name="Vonda Wilde" userId="5288666c1ee02392" providerId="LiveId" clId="{A131381B-D643-430B-9706-EE145906FEA2}" dt="2024-09-12T16:57:43.170" v="97" actId="1076"/>
          <ac:picMkLst>
            <pc:docMk/>
            <pc:sldMk cId="1445319583" sldId="256"/>
            <ac:picMk id="13" creationId="{21F218FF-789D-472C-5CC2-B05E986530E3}"/>
          </ac:picMkLst>
        </pc:picChg>
      </pc:sldChg>
      <pc:sldChg chg="addSp delSp modSp del mod">
        <pc:chgData name="Vonda Wilde" userId="5288666c1ee02392" providerId="LiveId" clId="{A131381B-D643-430B-9706-EE145906FEA2}" dt="2024-09-12T16:40:22.314" v="33" actId="2696"/>
        <pc:sldMkLst>
          <pc:docMk/>
          <pc:sldMk cId="3160181649" sldId="257"/>
        </pc:sldMkLst>
        <pc:picChg chg="del mod">
          <ac:chgData name="Vonda Wilde" userId="5288666c1ee02392" providerId="LiveId" clId="{A131381B-D643-430B-9706-EE145906FEA2}" dt="2024-09-12T16:29:50.225" v="28" actId="478"/>
          <ac:picMkLst>
            <pc:docMk/>
            <pc:sldMk cId="3160181649" sldId="257"/>
            <ac:picMk id="3" creationId="{B8AD585B-75B1-1A52-BAD7-E10AB60AC35A}"/>
          </ac:picMkLst>
        </pc:picChg>
        <pc:picChg chg="add del mod">
          <ac:chgData name="Vonda Wilde" userId="5288666c1ee02392" providerId="LiveId" clId="{A131381B-D643-430B-9706-EE145906FEA2}" dt="2024-09-12T16:40:15.693" v="32" actId="478"/>
          <ac:picMkLst>
            <pc:docMk/>
            <pc:sldMk cId="3160181649" sldId="257"/>
            <ac:picMk id="5" creationId="{E6828A37-A19E-1335-8377-239C06A2B955}"/>
          </ac:picMkLst>
        </pc:picChg>
      </pc:sldChg>
      <pc:sldChg chg="modTransition">
        <pc:chgData name="Vonda Wilde" userId="5288666c1ee02392" providerId="LiveId" clId="{A131381B-D643-430B-9706-EE145906FEA2}" dt="2024-09-12T17:01:54.296" v="99"/>
        <pc:sldMkLst>
          <pc:docMk/>
          <pc:sldMk cId="2369312987" sldId="258"/>
        </pc:sldMkLst>
      </pc:sldChg>
      <pc:sldChg chg="modTransition">
        <pc:chgData name="Vonda Wilde" userId="5288666c1ee02392" providerId="LiveId" clId="{A131381B-D643-430B-9706-EE145906FEA2}" dt="2024-09-12T17:01:54.296" v="99"/>
        <pc:sldMkLst>
          <pc:docMk/>
          <pc:sldMk cId="4013028442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41AA-BE4A-F72E-12A4-C9A12E0E4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031B0-89A2-06FA-5885-26D255BFE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4FCD1-144D-8DD1-A1C7-65222C7A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67E43-87B0-C036-E905-277571A68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FE5EB-C58F-D838-4685-36B64B3A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6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378BC-F6F1-D375-8EF9-16604098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CA339-8971-9FB6-5B3E-6AC5CAFD8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4DAD6-F6F3-81EE-F777-4FD1647A1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51DA3-130C-DA15-EEF4-BEE147A2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DB19F-6C7F-CA3B-14FF-3407154B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1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12F517-A12B-1518-B1B8-83C8E6676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97C1D-7FA6-DC2C-00CA-A657405F5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F6E60-61DF-6654-9F65-F982FEA79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80136-7A16-00AE-0F9D-96A6868C4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A1F63-E8C3-570C-4715-34F43235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8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C507-3D8A-6AFE-E2B6-498D65C6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FA1DD-2AE1-CD58-8AA0-DA026C09D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97A12-983C-8419-4AE0-107C1345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A627-0428-3844-875A-1917EC05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5F728-761C-45BD-FF8A-73B53558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E2FE-CF74-686E-D503-4DF29162A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A2252-BEF7-F37A-EBA7-A2AE934D4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CAB7-2DFB-310D-4096-F99277BCB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578AE-1AE9-3666-9899-99A611566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C6295-276A-DC6E-4742-63C0400C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4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BB24-9024-38A3-9E8A-2C6DE8F3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4E6EC-F482-8650-5FE0-8E4291538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BA632-2CFE-B7C8-B4B5-E0AD79649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2E42CF-F4A0-7B5B-AB06-F42B70DE3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614E7-ED4D-2947-D252-96C4F576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9622-CC74-4EB0-168C-8678430D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68DF-3ADC-2E3E-A1BD-332B13234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F003A-54F5-1E78-9D86-AB3627FF7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2A5C3-6EE2-5F2E-D54F-2BB944CC9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7DF3D-8CD9-18A7-0EB2-303F3844C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E3664-A0B2-EDA3-1E24-14D582982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04750-71BE-F5E0-6492-8BF9A55F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F1E21-1718-4097-7FF0-386D876A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768BA-A648-B1AE-74E2-DCCDCC96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81A41-EE0F-44F2-C4FA-438777F7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370EF-E873-13BE-F04D-574C489D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1DA2E-8603-01BC-210B-F2288A96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BE40E-E0D3-B57B-F10A-340C7851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6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4D4B5-2699-8FBB-2184-B1EF09AB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3862BB-97BC-6641-016F-B1275565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26CD-4670-200A-9E66-C5376867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1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4676-DA86-EDDA-BC0D-DC27FE1EF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C85F3-4982-C9EF-C6B0-C597CE20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309F3-96F9-C4FC-4A60-3811241EB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65761-CB39-C57C-99B7-9617C5FF6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524A-44CF-26C1-BFED-D1CEB3E4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057EF-4974-F707-4C23-C4FCE12F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F8554-C6A4-D249-631A-69955B7B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F2613F-4BDF-464C-8D4E-B8E0F3790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9621E-8FE8-5732-EF5F-FC2C76F7A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98B86-A51A-F594-3E18-2B6562919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8D7F-A101-8A23-AC65-D5EDA176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17A0F-E751-9586-1EAF-16C41D1F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9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26959-C7AD-5932-E2C1-17304C21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EDDB7-DE68-374E-A248-3076BE0A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4C91D-097A-6879-02B5-F143B22EA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62CC4A-6616-4F87-B379-32346FAEAAED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7FED-FDF7-8E65-D686-60425D2B7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39B6-5C50-560A-8B8E-793383F51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0B9D8C-86BE-4059-868E-85463E939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8844373-2C10-4009-B7EA-3CF513401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7BC85E-C8F9-8AA0-58BC-EC1087622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640" y="4767210"/>
            <a:ext cx="4314927" cy="1767154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C2C0B2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KNIGHTS OF COLUMBUS 2</a:t>
            </a:r>
            <a:r>
              <a:rPr lang="en-US" sz="1800" b="1" baseline="30000" dirty="0">
                <a:solidFill>
                  <a:srgbClr val="C2C0B2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ND</a:t>
            </a:r>
            <a:r>
              <a:rPr lang="en-US" sz="1800" b="1" dirty="0">
                <a:solidFill>
                  <a:srgbClr val="C2C0B2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ANNUAL CAR SHOW FOR </a:t>
            </a:r>
          </a:p>
          <a:p>
            <a:r>
              <a:rPr lang="en-US" sz="1800" b="1" dirty="0">
                <a:solidFill>
                  <a:srgbClr val="C2C0B2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CATHOLIC OUTREACH  SERVICES</a:t>
            </a:r>
          </a:p>
          <a:p>
            <a:r>
              <a:rPr lang="en-US" sz="1800" b="1" dirty="0">
                <a:solidFill>
                  <a:srgbClr val="C2C0B2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SEPTEMBER 2023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1086F5-290F-43BC-8A5F-AA48DA80D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BFE62CD-B7BF-4E72-B3A4-EF70C3DAF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C58BB09-35C2-4EAD-A800-B39E4CA4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49316A-86FD-908E-BBA5-BF8CD375B2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16448"/>
          <a:stretch/>
        </p:blipFill>
        <p:spPr>
          <a:xfrm>
            <a:off x="20" y="10"/>
            <a:ext cx="2928116" cy="2732916"/>
          </a:xfrm>
          <a:custGeom>
            <a:avLst/>
            <a:gdLst/>
            <a:ahLst/>
            <a:cxnLst/>
            <a:rect l="l" t="t" r="r" b="b"/>
            <a:pathLst>
              <a:path w="3690902" h="333375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690902" y="3333750"/>
                </a:lnTo>
                <a:lnTo>
                  <a:pt x="0" y="3333750"/>
                </a:lnTo>
                <a:close/>
              </a:path>
            </a:pathLst>
          </a:custGeom>
        </p:spPr>
      </p:pic>
      <p:pic>
        <p:nvPicPr>
          <p:cNvPr id="6" name="Picture 5" descr="A group of people standing next to cars with hoods&#10;&#10;Description automatically generated">
            <a:extLst>
              <a:ext uri="{FF2B5EF4-FFF2-40B4-BE49-F238E27FC236}">
                <a16:creationId xmlns:a16="http://schemas.microsoft.com/office/drawing/2014/main" id="{CBA5C38E-F502-E52D-0F4D-D4839D3B4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3" b="33560"/>
          <a:stretch/>
        </p:blipFill>
        <p:spPr>
          <a:xfrm>
            <a:off x="8948790" y="1"/>
            <a:ext cx="3243209" cy="3333747"/>
          </a:xfrm>
          <a:custGeom>
            <a:avLst/>
            <a:gdLst/>
            <a:ahLst/>
            <a:cxnLst/>
            <a:rect l="l" t="t" r="r" b="b"/>
            <a:pathLst>
              <a:path w="3910084" h="3333747">
                <a:moveTo>
                  <a:pt x="118775" y="0"/>
                </a:moveTo>
                <a:lnTo>
                  <a:pt x="3910084" y="0"/>
                </a:lnTo>
                <a:lnTo>
                  <a:pt x="3910084" y="3333747"/>
                </a:lnTo>
                <a:lnTo>
                  <a:pt x="203835" y="3333747"/>
                </a:lnTo>
                <a:lnTo>
                  <a:pt x="0" y="803615"/>
                </a:lnTo>
                <a:close/>
              </a:path>
            </a:pathLst>
          </a:custGeom>
        </p:spPr>
      </p:pic>
      <p:pic>
        <p:nvPicPr>
          <p:cNvPr id="8" name="Picture 7" descr="A group of cars parked in a parking lot&#10;&#10;Description automatically generated">
            <a:extLst>
              <a:ext uri="{FF2B5EF4-FFF2-40B4-BE49-F238E27FC236}">
                <a16:creationId xmlns:a16="http://schemas.microsoft.com/office/drawing/2014/main" id="{698073C2-8A7C-06B2-C1CF-1CB2F5ADC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3" b="31335"/>
          <a:stretch/>
        </p:blipFill>
        <p:spPr>
          <a:xfrm>
            <a:off x="20" y="3524255"/>
            <a:ext cx="3910064" cy="3333745"/>
          </a:xfrm>
          <a:custGeom>
            <a:avLst/>
            <a:gdLst/>
            <a:ahLst/>
            <a:cxnLst/>
            <a:rect l="l" t="t" r="r" b="b"/>
            <a:pathLst>
              <a:path w="3910084" h="3333745">
                <a:moveTo>
                  <a:pt x="0" y="0"/>
                </a:moveTo>
                <a:lnTo>
                  <a:pt x="3706250" y="0"/>
                </a:lnTo>
                <a:lnTo>
                  <a:pt x="3910084" y="2530130"/>
                </a:lnTo>
                <a:lnTo>
                  <a:pt x="3791309" y="3333745"/>
                </a:lnTo>
                <a:lnTo>
                  <a:pt x="0" y="3333745"/>
                </a:lnTo>
                <a:close/>
              </a:path>
            </a:pathLst>
          </a:cu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220991A-5EB0-44E3-B615-BDCA59E66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E570C-9796-4356-8D50-B25FFB05B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2FE4A-0FC7-4162-85F2-63D0FE67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79166390-E03B-EFDE-A4A4-C3E3DC737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" r="2" b="31034"/>
          <a:stretch/>
        </p:blipFill>
        <p:spPr>
          <a:xfrm>
            <a:off x="8504148" y="3428998"/>
            <a:ext cx="3687832" cy="2345078"/>
          </a:xfrm>
          <a:custGeom>
            <a:avLst/>
            <a:gdLst/>
            <a:ahLst/>
            <a:cxnLst/>
            <a:rect l="l" t="t" r="r" b="b"/>
            <a:pathLst>
              <a:path w="3687832" h="3295650">
                <a:moveTo>
                  <a:pt x="3687832" y="0"/>
                </a:moveTo>
                <a:lnTo>
                  <a:pt x="3687832" y="3295650"/>
                </a:lnTo>
                <a:lnTo>
                  <a:pt x="691450" y="3295650"/>
                </a:lnTo>
                <a:lnTo>
                  <a:pt x="124499" y="1545374"/>
                </a:lnTo>
                <a:lnTo>
                  <a:pt x="0" y="1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1D1A57D-77BC-4EEC-819E-6F5EEF34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913AB8E-CB2A-4854-8A54-923C07FC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F5CCDF-B355-4127-8062-39039B53D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5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group of cars parked in a parking lot&#10;&#10;Description automatically generated">
            <a:extLst>
              <a:ext uri="{FF2B5EF4-FFF2-40B4-BE49-F238E27FC236}">
                <a16:creationId xmlns:a16="http://schemas.microsoft.com/office/drawing/2014/main" id="{21F218FF-789D-472C-5CC2-B05E986530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41" y="858478"/>
            <a:ext cx="3017520" cy="2709440"/>
          </a:xfrm>
          <a:prstGeom prst="roundRect">
            <a:avLst/>
          </a:prstGeom>
          <a:ln w="2286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531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12"/>
    </mc:Choice>
    <mc:Fallback>
      <p:transition spd="slow" advTm="6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s parked in a parking lot&#10;&#10;Description automatically generated">
            <a:extLst>
              <a:ext uri="{FF2B5EF4-FFF2-40B4-BE49-F238E27FC236}">
                <a16:creationId xmlns:a16="http://schemas.microsoft.com/office/drawing/2014/main" id="{B8AD585B-75B1-1A52-BAD7-E10AB60AC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6" r="-1" b="41625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302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1"/>
    </mc:Choice>
    <mc:Fallback>
      <p:transition spd="slow" advTm="512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truck parked in a parking lot&#10;&#10;Description automatically generated">
            <a:extLst>
              <a:ext uri="{FF2B5EF4-FFF2-40B4-BE49-F238E27FC236}">
                <a16:creationId xmlns:a16="http://schemas.microsoft.com/office/drawing/2014/main" id="{79BA761B-C8CA-4A07-3A28-5AA9F57E3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r="-1" b="48787"/>
          <a:stretch/>
        </p:blipFill>
        <p:spPr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931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67"/>
    </mc:Choice>
    <mc:Fallback>
      <p:transition spd="slow" advTm="956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Posterama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Vonda Wilde</dc:creator>
  <cp:lastModifiedBy>Vonda Wilde</cp:lastModifiedBy>
  <cp:revision>1</cp:revision>
  <dcterms:created xsi:type="dcterms:W3CDTF">2024-09-12T15:44:06Z</dcterms:created>
  <dcterms:modified xsi:type="dcterms:W3CDTF">2024-09-12T17:01:54Z</dcterms:modified>
</cp:coreProperties>
</file>